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7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9" r:id="rId19"/>
    <p:sldId id="280" r:id="rId20"/>
    <p:sldId id="281" r:id="rId21"/>
    <p:sldId id="282" r:id="rId22"/>
    <p:sldId id="283" r:id="rId23"/>
    <p:sldId id="284" r:id="rId24"/>
    <p:sldId id="286" r:id="rId25"/>
    <p:sldId id="287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417E16A-96D9-45A2-9297-C5DF3090DA31}">
          <p14:sldIdLst>
            <p14:sldId id="256"/>
            <p14:sldId id="257"/>
            <p14:sldId id="258"/>
            <p14:sldId id="27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27" y="6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18762177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18762177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18762177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18762177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18762177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18762177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18762177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18762177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18762177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18762177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18762177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18762177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18762177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18762177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18762177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18762177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18762177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18762177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8762177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18762177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1876217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1876217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18762177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18762177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18762177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18762177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18762177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18762177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18762177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18762177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8762177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8762177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18762177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18762177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18762177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18762177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876217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876217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18762177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18762177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18762177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18762177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18762177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18762177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18762177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18762177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18762177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18762177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Cut Data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37BE47E7-484C-4DD1-8082-E809CB9894FD}"/>
              </a:ext>
            </a:extLst>
          </p:cNvPr>
          <p:cNvSpPr/>
          <p:nvPr/>
        </p:nvSpPr>
        <p:spPr>
          <a:xfrm>
            <a:off x="4070172" y="896577"/>
            <a:ext cx="1853257" cy="814561"/>
          </a:xfrm>
          <a:prstGeom prst="borderCallout1">
            <a:avLst>
              <a:gd name="adj1" fmla="val 115019"/>
              <a:gd name="adj2" fmla="val 62345"/>
              <a:gd name="adj3" fmla="val 217037"/>
              <a:gd name="adj4" fmla="val -19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Also sleep, clean 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E094159B-2BC0-4EAE-91C5-F5476A59F101}"/>
              </a:ext>
            </a:extLst>
          </p:cNvPr>
          <p:cNvSpPr/>
          <p:nvPr/>
        </p:nvSpPr>
        <p:spPr>
          <a:xfrm>
            <a:off x="4611415" y="93115"/>
            <a:ext cx="2135647" cy="1234782"/>
          </a:xfrm>
          <a:prstGeom prst="borderCallout1">
            <a:avLst>
              <a:gd name="adj1" fmla="val 115019"/>
              <a:gd name="adj2" fmla="val 62345"/>
              <a:gd name="adj3" fmla="val 179947"/>
              <a:gd name="adj4" fmla="val 79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Borderline bad data; more filtering gets rid of it, so if you don’t have a lot of data, don’t bother cutting it out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AF34A943-434D-48B8-8789-3B74E94869A4}"/>
              </a:ext>
            </a:extLst>
          </p:cNvPr>
          <p:cNvSpPr/>
          <p:nvPr/>
        </p:nvSpPr>
        <p:spPr>
          <a:xfrm>
            <a:off x="4043278" y="2251367"/>
            <a:ext cx="1853257" cy="814561"/>
          </a:xfrm>
          <a:prstGeom prst="borderCallout1">
            <a:avLst>
              <a:gd name="adj1" fmla="val -10444"/>
              <a:gd name="adj2" fmla="val 30782"/>
              <a:gd name="adj3" fmla="val -42144"/>
              <a:gd name="adj4" fmla="val 58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Single channel problem can be removed from command window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78495843-2920-4AD4-AC45-3C43A307CA6D}"/>
              </a:ext>
            </a:extLst>
          </p:cNvPr>
          <p:cNvSpPr/>
          <p:nvPr/>
        </p:nvSpPr>
        <p:spPr>
          <a:xfrm>
            <a:off x="4572000" y="3750714"/>
            <a:ext cx="1853257" cy="814561"/>
          </a:xfrm>
          <a:prstGeom prst="borderCallout1">
            <a:avLst>
              <a:gd name="adj1" fmla="val 30414"/>
              <a:gd name="adj2" fmla="val -3321"/>
              <a:gd name="adj3" fmla="val -5826"/>
              <a:gd name="adj4" fmla="val -79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Indicate start and end time, and channel to remove segment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48A0254E-B841-4A07-82C7-8E34406D7FC2}"/>
              </a:ext>
            </a:extLst>
          </p:cNvPr>
          <p:cNvSpPr/>
          <p:nvPr/>
        </p:nvSpPr>
        <p:spPr>
          <a:xfrm>
            <a:off x="4713194" y="2312894"/>
            <a:ext cx="3146611" cy="1462368"/>
          </a:xfrm>
          <a:prstGeom prst="borderCallout1">
            <a:avLst>
              <a:gd name="adj1" fmla="val 30414"/>
              <a:gd name="adj2" fmla="val -3321"/>
              <a:gd name="adj3" fmla="val -25014"/>
              <a:gd name="adj4" fmla="val -24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Once you restart the data viewer it will be marked in red. </a:t>
            </a:r>
          </a:p>
          <a:p>
            <a:pPr algn="ctr"/>
            <a:r>
              <a:rPr lang="en-GB" dirty="0"/>
              <a:t>TIP: only check that these segments were correctly removed AFTER you’ve gone through all the data; displaying them slows things down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8E8BB673-5639-4357-9FA1-130D4B197FB8}"/>
              </a:ext>
            </a:extLst>
          </p:cNvPr>
          <p:cNvSpPr/>
          <p:nvPr/>
        </p:nvSpPr>
        <p:spPr>
          <a:xfrm>
            <a:off x="4619065" y="1630455"/>
            <a:ext cx="1872503" cy="863974"/>
          </a:xfrm>
          <a:prstGeom prst="borderCallout1">
            <a:avLst>
              <a:gd name="adj1" fmla="val 30414"/>
              <a:gd name="adj2" fmla="val -3321"/>
              <a:gd name="adj3" fmla="val 84069"/>
              <a:gd name="adj4" fmla="val -78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this case, this cuts out more than is needed, so click and redraw.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10A38A3C-3E6F-48CB-8DF0-C406F6C326B0}"/>
              </a:ext>
            </a:extLst>
          </p:cNvPr>
          <p:cNvSpPr/>
          <p:nvPr/>
        </p:nvSpPr>
        <p:spPr>
          <a:xfrm>
            <a:off x="5261162" y="2054038"/>
            <a:ext cx="2191870" cy="1358152"/>
          </a:xfrm>
          <a:prstGeom prst="borderCallout1">
            <a:avLst>
              <a:gd name="adj1" fmla="val 30414"/>
              <a:gd name="adj2" fmla="val -3321"/>
              <a:gd name="adj3" fmla="val -9092"/>
              <a:gd name="adj4" fmla="val -78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When you see something super weird, send a screenshot to Sophia, be sure to mention the filename, and include in the shot the time range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1077C51D-31D0-468F-AFB5-B001184120BF}"/>
              </a:ext>
            </a:extLst>
          </p:cNvPr>
          <p:cNvSpPr/>
          <p:nvPr/>
        </p:nvSpPr>
        <p:spPr>
          <a:xfrm>
            <a:off x="4104714" y="1657350"/>
            <a:ext cx="1610286" cy="2346511"/>
          </a:xfrm>
          <a:prstGeom prst="borderCallout1">
            <a:avLst>
              <a:gd name="adj1" fmla="val 30414"/>
              <a:gd name="adj2" fmla="val -3321"/>
              <a:gd name="adj3" fmla="val 76378"/>
              <a:gd name="adj4" fmla="val -55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Here, the </a:t>
            </a:r>
            <a:r>
              <a:rPr lang="en-GB" dirty="0" err="1"/>
              <a:t>autocut</a:t>
            </a:r>
            <a:r>
              <a:rPr lang="en-GB" dirty="0"/>
              <a:t> was very wrong, because in this participant, eye movements show up in back channels as well; both segments should be unselected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F3266554-F4BF-4F06-9E1B-8C7984F598E7}"/>
              </a:ext>
            </a:extLst>
          </p:cNvPr>
          <p:cNvSpPr/>
          <p:nvPr/>
        </p:nvSpPr>
        <p:spPr>
          <a:xfrm>
            <a:off x="4104714" y="1657351"/>
            <a:ext cx="1448921" cy="1028700"/>
          </a:xfrm>
          <a:prstGeom prst="borderCallout1">
            <a:avLst>
              <a:gd name="adj1" fmla="val 45120"/>
              <a:gd name="adj2" fmla="val 106656"/>
              <a:gd name="adj3" fmla="val 91411"/>
              <a:gd name="adj4" fmla="val 1382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thingy is more of a problem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F048EDDC-F112-420D-B1D0-C7521AB17C2C}"/>
              </a:ext>
            </a:extLst>
          </p:cNvPr>
          <p:cNvSpPr/>
          <p:nvPr/>
        </p:nvSpPr>
        <p:spPr>
          <a:xfrm>
            <a:off x="6878170" y="463923"/>
            <a:ext cx="1495986" cy="668991"/>
          </a:xfrm>
          <a:prstGeom prst="borderCallout1">
            <a:avLst>
              <a:gd name="adj1" fmla="val 18750"/>
              <a:gd name="adj2" fmla="val -8333"/>
              <a:gd name="adj3" fmla="val 164052"/>
              <a:gd name="adj4" fmla="val -6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paths for your computer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E5EBA6A9-8757-475D-A853-ED154CCA929F}"/>
              </a:ext>
            </a:extLst>
          </p:cNvPr>
          <p:cNvSpPr/>
          <p:nvPr/>
        </p:nvSpPr>
        <p:spPr>
          <a:xfrm>
            <a:off x="2888875" y="1685364"/>
            <a:ext cx="1495986" cy="668991"/>
          </a:xfrm>
          <a:prstGeom prst="borderCallout1">
            <a:avLst>
              <a:gd name="adj1" fmla="val 18750"/>
              <a:gd name="adj2" fmla="val -8333"/>
              <a:gd name="adj3" fmla="val 95711"/>
              <a:gd name="adj4" fmla="val -107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Specify the folder you want to clean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5B7A140E-A0FC-4AF0-B387-9E786FCE8B82}"/>
              </a:ext>
            </a:extLst>
          </p:cNvPr>
          <p:cNvSpPr/>
          <p:nvPr/>
        </p:nvSpPr>
        <p:spPr>
          <a:xfrm>
            <a:off x="4604496" y="3195917"/>
            <a:ext cx="1495986" cy="668991"/>
          </a:xfrm>
          <a:prstGeom prst="borderCallout1">
            <a:avLst>
              <a:gd name="adj1" fmla="val -15421"/>
              <a:gd name="adj2" fmla="val 33689"/>
              <a:gd name="adj3" fmla="val -397757"/>
              <a:gd name="adj4" fmla="val -84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the sections in order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F7000C6A-AAAD-4679-A006-DA4122E6587D}"/>
              </a:ext>
            </a:extLst>
          </p:cNvPr>
          <p:cNvSpPr/>
          <p:nvPr/>
        </p:nvSpPr>
        <p:spPr>
          <a:xfrm>
            <a:off x="3856503" y="4056529"/>
            <a:ext cx="1495986" cy="668991"/>
          </a:xfrm>
          <a:prstGeom prst="borderCallout1">
            <a:avLst>
              <a:gd name="adj1" fmla="val 18750"/>
              <a:gd name="adj2" fmla="val -8333"/>
              <a:gd name="adj3" fmla="val -33937"/>
              <a:gd name="adj4" fmla="val -132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all other functions from here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3EFE7F19-9DDF-4C2E-B320-7EB403625237}"/>
              </a:ext>
            </a:extLst>
          </p:cNvPr>
          <p:cNvSpPr/>
          <p:nvPr/>
        </p:nvSpPr>
        <p:spPr>
          <a:xfrm>
            <a:off x="210108" y="289112"/>
            <a:ext cx="1860231" cy="668991"/>
          </a:xfrm>
          <a:prstGeom prst="borderCallout1">
            <a:avLst>
              <a:gd name="adj1" fmla="val 110044"/>
              <a:gd name="adj2" fmla="val 31570"/>
              <a:gd name="adj3" fmla="val 577270"/>
              <a:gd name="adj4" fmla="val 31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 in the folder where the </a:t>
            </a:r>
            <a:r>
              <a:rPr lang="en-GB" dirty="0" err="1"/>
              <a:t>C_CutWake.m</a:t>
            </a:r>
            <a:r>
              <a:rPr lang="en-GB" dirty="0"/>
              <a:t> file 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EAA08808-636A-42A4-A29D-7C806B51A035}"/>
              </a:ext>
            </a:extLst>
          </p:cNvPr>
          <p:cNvSpPr/>
          <p:nvPr/>
        </p:nvSpPr>
        <p:spPr>
          <a:xfrm>
            <a:off x="4104714" y="2417109"/>
            <a:ext cx="1448921" cy="1586752"/>
          </a:xfrm>
          <a:prstGeom prst="borderCallout1">
            <a:avLst>
              <a:gd name="adj1" fmla="val 43881"/>
              <a:gd name="adj2" fmla="val 101551"/>
              <a:gd name="adj3" fmla="val 89845"/>
              <a:gd name="adj4" fmla="val 182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Here there’s these weird spike things; thin spikes are very bad, get rid of them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A8365ADA-5F7E-4234-9D91-1E3E506E467D}"/>
              </a:ext>
            </a:extLst>
          </p:cNvPr>
          <p:cNvSpPr/>
          <p:nvPr/>
        </p:nvSpPr>
        <p:spPr>
          <a:xfrm>
            <a:off x="4104714" y="2417109"/>
            <a:ext cx="1448921" cy="786653"/>
          </a:xfrm>
          <a:prstGeom prst="borderCallout1">
            <a:avLst>
              <a:gd name="adj1" fmla="val 43881"/>
              <a:gd name="adj2" fmla="val 101551"/>
              <a:gd name="adj3" fmla="val -118447"/>
              <a:gd name="adj4" fmla="val 147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When needed, can remove just this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A16D36C3-4ECA-425E-BE5C-DDFD827EF898}"/>
              </a:ext>
            </a:extLst>
          </p:cNvPr>
          <p:cNvSpPr/>
          <p:nvPr/>
        </p:nvSpPr>
        <p:spPr>
          <a:xfrm>
            <a:off x="3818966" y="2309531"/>
            <a:ext cx="1734670" cy="894231"/>
          </a:xfrm>
          <a:prstGeom prst="borderCallout1">
            <a:avLst>
              <a:gd name="adj1" fmla="val 43881"/>
              <a:gd name="adj2" fmla="val 101551"/>
              <a:gd name="adj3" fmla="val 117538"/>
              <a:gd name="adj4" fmla="val 2087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muscle activity from the person waking up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59AF26E7-DC05-461B-8F00-3A16A58A8E07}"/>
              </a:ext>
            </a:extLst>
          </p:cNvPr>
          <p:cNvSpPr/>
          <p:nvPr/>
        </p:nvSpPr>
        <p:spPr>
          <a:xfrm>
            <a:off x="2863352" y="3590365"/>
            <a:ext cx="1734670" cy="574300"/>
          </a:xfrm>
          <a:prstGeom prst="borderCallout1">
            <a:avLst>
              <a:gd name="adj1" fmla="val 42001"/>
              <a:gd name="adj2" fmla="val -3294"/>
              <a:gd name="adj3" fmla="val -171935"/>
              <a:gd name="adj4" fmla="val -40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a beta burst, and not noise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A0A34081-7ECE-42AF-831C-516D79ABFBC2}"/>
              </a:ext>
            </a:extLst>
          </p:cNvPr>
          <p:cNvSpPr/>
          <p:nvPr/>
        </p:nvSpPr>
        <p:spPr>
          <a:xfrm>
            <a:off x="2812925" y="2242297"/>
            <a:ext cx="1734670" cy="698686"/>
          </a:xfrm>
          <a:prstGeom prst="borderCallout1">
            <a:avLst>
              <a:gd name="adj1" fmla="val 59804"/>
              <a:gd name="adj2" fmla="val 104846"/>
              <a:gd name="adj3" fmla="val -76086"/>
              <a:gd name="adj4" fmla="val 196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channel is a little more psycho than usual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4A9D41C3-905B-4F77-8817-C39A752ACF84}"/>
              </a:ext>
            </a:extLst>
          </p:cNvPr>
          <p:cNvSpPr/>
          <p:nvPr/>
        </p:nvSpPr>
        <p:spPr>
          <a:xfrm>
            <a:off x="5866279" y="3180228"/>
            <a:ext cx="1086098" cy="434227"/>
          </a:xfrm>
          <a:prstGeom prst="borderCallout1">
            <a:avLst>
              <a:gd name="adj1" fmla="val -2265"/>
              <a:gd name="adj2" fmla="val 76551"/>
              <a:gd name="adj3" fmla="val -85260"/>
              <a:gd name="adj4" fmla="val 105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These are the worst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9A03234B-525C-4F38-91E3-E07AD7A21504}"/>
              </a:ext>
            </a:extLst>
          </p:cNvPr>
          <p:cNvSpPr/>
          <p:nvPr/>
        </p:nvSpPr>
        <p:spPr>
          <a:xfrm>
            <a:off x="2812925" y="2208679"/>
            <a:ext cx="2004484" cy="732304"/>
          </a:xfrm>
          <a:prstGeom prst="borderCallout1">
            <a:avLst>
              <a:gd name="adj1" fmla="val 111769"/>
              <a:gd name="adj2" fmla="val 61048"/>
              <a:gd name="adj3" fmla="val 201059"/>
              <a:gd name="adj4" fmla="val 44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When you’ve done all the recordings, you get this error message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82254F86-0B3E-4011-8C1B-3D8E1B8AEC92}"/>
              </a:ext>
            </a:extLst>
          </p:cNvPr>
          <p:cNvSpPr/>
          <p:nvPr/>
        </p:nvSpPr>
        <p:spPr>
          <a:xfrm>
            <a:off x="2519112" y="424259"/>
            <a:ext cx="1860231" cy="668991"/>
          </a:xfrm>
          <a:prstGeom prst="borderCallout1">
            <a:avLst>
              <a:gd name="adj1" fmla="val 110044"/>
              <a:gd name="adj2" fmla="val 31570"/>
              <a:gd name="adj3" fmla="val 199714"/>
              <a:gd name="adj4" fmla="val -463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AutoCut</a:t>
            </a:r>
            <a:r>
              <a:rPr lang="en-GB" dirty="0"/>
              <a:t>() highlights suggested cuts in yellow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B0C70A47-EE20-4FE2-88BE-F79A30297C0F}"/>
              </a:ext>
            </a:extLst>
          </p:cNvPr>
          <p:cNvSpPr/>
          <p:nvPr/>
        </p:nvSpPr>
        <p:spPr>
          <a:xfrm>
            <a:off x="5186112" y="2509674"/>
            <a:ext cx="1860231" cy="668991"/>
          </a:xfrm>
          <a:prstGeom prst="borderCallout1">
            <a:avLst>
              <a:gd name="adj1" fmla="val 110044"/>
              <a:gd name="adj2" fmla="val 31570"/>
              <a:gd name="adj3" fmla="val 299714"/>
              <a:gd name="adj4" fmla="val 549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 the start of each session, set to 50 (I tend to forget)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555E392D-E24F-4076-B556-AB9E36316C27}"/>
              </a:ext>
            </a:extLst>
          </p:cNvPr>
          <p:cNvSpPr/>
          <p:nvPr/>
        </p:nvSpPr>
        <p:spPr>
          <a:xfrm>
            <a:off x="4002771" y="1386844"/>
            <a:ext cx="1957638" cy="922688"/>
          </a:xfrm>
          <a:prstGeom prst="borderCallout1">
            <a:avLst>
              <a:gd name="adj1" fmla="val 110044"/>
              <a:gd name="adj2" fmla="val 31570"/>
              <a:gd name="adj3" fmla="val 148692"/>
              <a:gd name="adj4" fmla="val -40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 manually add a section to remove, just click and drag over the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D9C48279-FF8F-4E54-AA73-68712B0AEAA1}"/>
              </a:ext>
            </a:extLst>
          </p:cNvPr>
          <p:cNvSpPr/>
          <p:nvPr/>
        </p:nvSpPr>
        <p:spPr>
          <a:xfrm>
            <a:off x="2600797" y="1210452"/>
            <a:ext cx="2570472" cy="1438306"/>
          </a:xfrm>
          <a:prstGeom prst="borderCallout1">
            <a:avLst>
              <a:gd name="adj1" fmla="val 110044"/>
              <a:gd name="adj2" fmla="val 31570"/>
              <a:gd name="adj3" fmla="val 214969"/>
              <a:gd name="adj4" fmla="val -23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 remove channels, write them in a list, then run </a:t>
            </a:r>
            <a:r>
              <a:rPr lang="en-GB" dirty="0" err="1"/>
              <a:t>rmCh</a:t>
            </a:r>
            <a:r>
              <a:rPr lang="en-GB" dirty="0"/>
              <a:t>(), and see your choice by running </a:t>
            </a:r>
            <a:r>
              <a:rPr lang="en-GB" dirty="0" err="1"/>
              <a:t>MarkData</a:t>
            </a:r>
            <a:r>
              <a:rPr lang="en-GB" dirty="0"/>
              <a:t>() again. If you got the channel wrong, run </a:t>
            </a:r>
            <a:r>
              <a:rPr lang="en-GB" dirty="0" err="1"/>
              <a:t>restoreCh</a:t>
            </a:r>
            <a:r>
              <a:rPr lang="en-GB" dirty="0"/>
              <a:t>()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291B81AD-7B03-4789-9501-C92D8015D306}"/>
              </a:ext>
            </a:extLst>
          </p:cNvPr>
          <p:cNvSpPr/>
          <p:nvPr/>
        </p:nvSpPr>
        <p:spPr>
          <a:xfrm>
            <a:off x="5970494" y="3738281"/>
            <a:ext cx="2513480" cy="968997"/>
          </a:xfrm>
          <a:prstGeom prst="borderCallout1">
            <a:avLst>
              <a:gd name="adj1" fmla="val 44821"/>
              <a:gd name="adj2" fmla="val -2937"/>
              <a:gd name="adj3" fmla="val 2103"/>
              <a:gd name="adj4" fmla="val -37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Here you can see which file you’re working on; but only look if you need to report something weird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7D6355F5-9B0C-4C90-86EA-EA04BF135867}"/>
              </a:ext>
            </a:extLst>
          </p:cNvPr>
          <p:cNvSpPr/>
          <p:nvPr/>
        </p:nvSpPr>
        <p:spPr>
          <a:xfrm>
            <a:off x="4434167" y="1973356"/>
            <a:ext cx="2689411" cy="1395132"/>
          </a:xfrm>
          <a:prstGeom prst="borderCallout1">
            <a:avLst>
              <a:gd name="adj1" fmla="val 105715"/>
              <a:gd name="adj2" fmla="val 31796"/>
              <a:gd name="adj3" fmla="val 115441"/>
              <a:gd name="adj4" fmla="val 26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Removed channels are highlighted in red. These are actually the mastoid channels; I will later remove them anyway, but if they bother you, you can mark them already now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FBC6E8F7-D68B-48A1-ABE1-069EFD74BBF9}"/>
              </a:ext>
            </a:extLst>
          </p:cNvPr>
          <p:cNvSpPr/>
          <p:nvPr/>
        </p:nvSpPr>
        <p:spPr>
          <a:xfrm>
            <a:off x="2961715" y="1768288"/>
            <a:ext cx="1244972" cy="290231"/>
          </a:xfrm>
          <a:prstGeom prst="borderCallout1">
            <a:avLst>
              <a:gd name="adj1" fmla="val 134673"/>
              <a:gd name="adj2" fmla="val 16944"/>
              <a:gd name="adj3" fmla="val 310037"/>
              <a:gd name="adj4" fmla="val -5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 worth it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A6B71652-63B6-4FC8-8E56-D0BED91AFC0B}"/>
              </a:ext>
            </a:extLst>
          </p:cNvPr>
          <p:cNvSpPr/>
          <p:nvPr/>
        </p:nvSpPr>
        <p:spPr>
          <a:xfrm>
            <a:off x="5712759" y="3682253"/>
            <a:ext cx="1244972" cy="290231"/>
          </a:xfrm>
          <a:prstGeom prst="borderCallout1">
            <a:avLst>
              <a:gd name="adj1" fmla="val 73283"/>
              <a:gd name="adj2" fmla="val -4388"/>
              <a:gd name="adj3" fmla="val 149032"/>
              <a:gd name="adj4" fmla="val -32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 worth 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61BEBD02-2002-4485-A3B1-45E90D96AEE3}"/>
              </a:ext>
            </a:extLst>
          </p:cNvPr>
          <p:cNvSpPr/>
          <p:nvPr/>
        </p:nvSpPr>
        <p:spPr>
          <a:xfrm>
            <a:off x="3236454" y="298183"/>
            <a:ext cx="1977174" cy="675732"/>
          </a:xfrm>
          <a:prstGeom prst="borderCallout1">
            <a:avLst>
              <a:gd name="adj1" fmla="val 115019"/>
              <a:gd name="adj2" fmla="val 62345"/>
              <a:gd name="adj3" fmla="val 348896"/>
              <a:gd name="adj4" fmla="val 60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This is nice, clean data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84BACA2A-D1BD-45F1-BFB7-9C0185315564}"/>
              </a:ext>
            </a:extLst>
          </p:cNvPr>
          <p:cNvSpPr/>
          <p:nvPr/>
        </p:nvSpPr>
        <p:spPr>
          <a:xfrm>
            <a:off x="1081107" y="1879226"/>
            <a:ext cx="1977174" cy="1136507"/>
          </a:xfrm>
          <a:prstGeom prst="borderCallout1">
            <a:avLst>
              <a:gd name="adj1" fmla="val 115019"/>
              <a:gd name="adj2" fmla="val 62345"/>
              <a:gd name="adj3" fmla="val 187026"/>
              <a:gd name="adj4" fmla="val 8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Don’t worry about events synchronized to eye movements, these are removed with ICA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7A425E09-C1E5-4983-AAA4-EEEFC7E1927F}"/>
              </a:ext>
            </a:extLst>
          </p:cNvPr>
          <p:cNvSpPr/>
          <p:nvPr/>
        </p:nvSpPr>
        <p:spPr>
          <a:xfrm>
            <a:off x="1642978" y="284736"/>
            <a:ext cx="2307096" cy="1036438"/>
          </a:xfrm>
          <a:prstGeom prst="borderCallout1">
            <a:avLst>
              <a:gd name="adj1" fmla="val 115019"/>
              <a:gd name="adj2" fmla="val 62345"/>
              <a:gd name="adj3" fmla="val 252068"/>
              <a:gd name="adj4" fmla="val 173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also clean data, but slow waves, and the </a:t>
            </a:r>
            <a:r>
              <a:rPr lang="en-GB" dirty="0" err="1"/>
              <a:t>autocorrector</a:t>
            </a:r>
            <a:r>
              <a:rPr lang="en-GB" dirty="0"/>
              <a:t> is wrong (it thinks sleep is noise)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E9224BDD-1D73-4BB9-8922-F3C0C5181768}"/>
              </a:ext>
            </a:extLst>
          </p:cNvPr>
          <p:cNvSpPr/>
          <p:nvPr/>
        </p:nvSpPr>
        <p:spPr>
          <a:xfrm>
            <a:off x="1642978" y="284736"/>
            <a:ext cx="2307096" cy="1036438"/>
          </a:xfrm>
          <a:prstGeom prst="borderCallout1">
            <a:avLst>
              <a:gd name="adj1" fmla="val 115019"/>
              <a:gd name="adj2" fmla="val 62345"/>
              <a:gd name="adj3" fmla="val 252068"/>
              <a:gd name="adj4" fmla="val 173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 just click on the yellow area, and it will go away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4667</TotalTime>
  <Words>460</Words>
  <Application>Microsoft Office PowerPoint</Application>
  <PresentationFormat>On-screen Show (16:9)</PresentationFormat>
  <Paragraphs>35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How to Cut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Cut Data</dc:title>
  <dc:creator>Sophia Snipes</dc:creator>
  <cp:lastModifiedBy>Sophia Snipes</cp:lastModifiedBy>
  <cp:revision>10</cp:revision>
  <dcterms:modified xsi:type="dcterms:W3CDTF">2021-01-25T12:32:41Z</dcterms:modified>
</cp:coreProperties>
</file>